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C521-1972-4BA4-9209-01B234944A73}" type="datetimeFigureOut">
              <a:rPr lang="es-ES" smtClean="0"/>
              <a:t>21/10/2011</a:t>
            </a:fld>
            <a:endParaRPr lang="ca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8AF68-8206-43E9-A5D7-6548B9E769E1}" type="slidenum">
              <a:rPr lang="ca-ES" smtClean="0"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C521-1972-4BA4-9209-01B234944A73}" type="datetimeFigureOut">
              <a:rPr lang="es-ES" smtClean="0"/>
              <a:t>21/10/2011</a:t>
            </a:fld>
            <a:endParaRPr lang="ca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8AF68-8206-43E9-A5D7-6548B9E769E1}" type="slidenum">
              <a:rPr lang="ca-ES" smtClean="0"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C521-1972-4BA4-9209-01B234944A73}" type="datetimeFigureOut">
              <a:rPr lang="es-ES" smtClean="0"/>
              <a:t>21/10/2011</a:t>
            </a:fld>
            <a:endParaRPr lang="ca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8AF68-8206-43E9-A5D7-6548B9E769E1}" type="slidenum">
              <a:rPr lang="ca-ES" smtClean="0"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C521-1972-4BA4-9209-01B234944A73}" type="datetimeFigureOut">
              <a:rPr lang="es-ES" smtClean="0"/>
              <a:t>21/10/2011</a:t>
            </a:fld>
            <a:endParaRPr lang="ca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8AF68-8206-43E9-A5D7-6548B9E769E1}" type="slidenum">
              <a:rPr lang="ca-ES" smtClean="0"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C521-1972-4BA4-9209-01B234944A73}" type="datetimeFigureOut">
              <a:rPr lang="es-ES" smtClean="0"/>
              <a:t>21/10/2011</a:t>
            </a:fld>
            <a:endParaRPr lang="ca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8AF68-8206-43E9-A5D7-6548B9E769E1}" type="slidenum">
              <a:rPr lang="ca-ES" smtClean="0"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C521-1972-4BA4-9209-01B234944A73}" type="datetimeFigureOut">
              <a:rPr lang="es-ES" smtClean="0"/>
              <a:t>21/10/2011</a:t>
            </a:fld>
            <a:endParaRPr lang="ca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8AF68-8206-43E9-A5D7-6548B9E769E1}" type="slidenum">
              <a:rPr lang="ca-ES" smtClean="0"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C521-1972-4BA4-9209-01B234944A73}" type="datetimeFigureOut">
              <a:rPr lang="es-ES" smtClean="0"/>
              <a:t>21/10/2011</a:t>
            </a:fld>
            <a:endParaRPr lang="ca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8AF68-8206-43E9-A5D7-6548B9E769E1}" type="slidenum">
              <a:rPr lang="ca-ES" smtClean="0"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C521-1972-4BA4-9209-01B234944A73}" type="datetimeFigureOut">
              <a:rPr lang="es-ES" smtClean="0"/>
              <a:t>21/10/2011</a:t>
            </a:fld>
            <a:endParaRPr lang="ca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8AF68-8206-43E9-A5D7-6548B9E769E1}" type="slidenum">
              <a:rPr lang="ca-ES" smtClean="0"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C521-1972-4BA4-9209-01B234944A73}" type="datetimeFigureOut">
              <a:rPr lang="es-ES" smtClean="0"/>
              <a:t>21/10/2011</a:t>
            </a:fld>
            <a:endParaRPr lang="ca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8AF68-8206-43E9-A5D7-6548B9E769E1}" type="slidenum">
              <a:rPr lang="ca-ES" smtClean="0"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C521-1972-4BA4-9209-01B234944A73}" type="datetimeFigureOut">
              <a:rPr lang="es-ES" smtClean="0"/>
              <a:t>21/10/2011</a:t>
            </a:fld>
            <a:endParaRPr lang="ca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8AF68-8206-43E9-A5D7-6548B9E769E1}" type="slidenum">
              <a:rPr lang="ca-ES" smtClean="0"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C521-1972-4BA4-9209-01B234944A73}" type="datetimeFigureOut">
              <a:rPr lang="es-ES" smtClean="0"/>
              <a:t>21/10/2011</a:t>
            </a:fld>
            <a:endParaRPr lang="ca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BA8AF68-8206-43E9-A5D7-6548B9E769E1}" type="slidenum">
              <a:rPr lang="ca-ES" smtClean="0"/>
              <a:t>‹Nº›</a:t>
            </a:fld>
            <a:endParaRPr lang="ca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A85C521-1972-4BA4-9209-01B234944A73}" type="datetimeFigureOut">
              <a:rPr lang="es-ES" smtClean="0"/>
              <a:t>21/10/2011</a:t>
            </a:fld>
            <a:endParaRPr lang="ca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a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BA8AF68-8206-43E9-A5D7-6548B9E769E1}" type="slidenum">
              <a:rPr lang="ca-ES" smtClean="0"/>
              <a:t>‹Nº›</a:t>
            </a:fld>
            <a:endParaRPr lang="ca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G:\Will%20Smith%20Beatbox_(360p).avi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will-smith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4279900" cy="5724525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-428660" y="3786190"/>
            <a:ext cx="9215502" cy="2471742"/>
          </a:xfrm>
        </p:spPr>
        <p:txBody>
          <a:bodyPr>
            <a:noAutofit/>
          </a:bodyPr>
          <a:lstStyle/>
          <a:p>
            <a:r>
              <a:rPr lang="ca-ES" sz="12900" dirty="0" err="1" smtClean="0">
                <a:latin typeface="Elephant" pitchFamily="18" charset="0"/>
              </a:rPr>
              <a:t>Will</a:t>
            </a:r>
            <a:r>
              <a:rPr lang="ca-ES" sz="12900" dirty="0" smtClean="0">
                <a:latin typeface="Elephant" pitchFamily="18" charset="0"/>
              </a:rPr>
              <a:t> </a:t>
            </a:r>
            <a:br>
              <a:rPr lang="ca-ES" sz="12900" dirty="0" smtClean="0">
                <a:latin typeface="Elephant" pitchFamily="18" charset="0"/>
              </a:rPr>
            </a:br>
            <a:r>
              <a:rPr lang="ca-ES" sz="12900" dirty="0" err="1" smtClean="0">
                <a:latin typeface="Elephant" pitchFamily="18" charset="0"/>
              </a:rPr>
              <a:t>Smith</a:t>
            </a:r>
            <a:endParaRPr lang="ca-ES" sz="12900" dirty="0">
              <a:latin typeface="Elephan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itchFamily="18" charset="0"/>
              </a:rPr>
              <a:t>Will Smith 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8596" y="1643050"/>
            <a:ext cx="4714908" cy="4434840"/>
          </a:xfrm>
        </p:spPr>
        <p:txBody>
          <a:bodyPr/>
          <a:lstStyle/>
          <a:p>
            <a:r>
              <a:rPr lang="en-US" dirty="0" smtClean="0">
                <a:latin typeface="AvantGarde Bk BT" pitchFamily="34" charset="0"/>
                <a:ea typeface="Arial Unicode MS" pitchFamily="34" charset="-128"/>
                <a:cs typeface="Arial Unicode MS" pitchFamily="34" charset="-128"/>
              </a:rPr>
              <a:t>Willard Christopher Smith Jr.</a:t>
            </a:r>
          </a:p>
          <a:p>
            <a:r>
              <a:rPr lang="en-US" dirty="0" smtClean="0">
                <a:latin typeface="AvantGarde Bk BT" pitchFamily="34" charset="0"/>
                <a:ea typeface="Arial Unicode MS" pitchFamily="34" charset="-128"/>
                <a:cs typeface="Arial Unicode MS" pitchFamily="34" charset="-128"/>
              </a:rPr>
              <a:t>He was born on 25</a:t>
            </a:r>
            <a:r>
              <a:rPr lang="en-US" baseline="30000" dirty="0" smtClean="0">
                <a:latin typeface="AvantGarde Bk BT" pitchFamily="34" charset="0"/>
                <a:ea typeface="Arial Unicode MS" pitchFamily="34" charset="-128"/>
                <a:cs typeface="Arial Unicode MS" pitchFamily="34" charset="-128"/>
              </a:rPr>
              <a:t>th</a:t>
            </a:r>
            <a:r>
              <a:rPr lang="en-US" dirty="0" smtClean="0">
                <a:latin typeface="AvantGarde Bk BT" pitchFamily="34" charset="0"/>
                <a:ea typeface="Arial Unicode MS" pitchFamily="34" charset="-128"/>
                <a:cs typeface="Arial Unicode MS" pitchFamily="34" charset="-128"/>
              </a:rPr>
              <a:t> of September 1968 in Philadelphia.</a:t>
            </a:r>
          </a:p>
          <a:p>
            <a:r>
              <a:rPr lang="en-US" dirty="0" smtClean="0">
                <a:latin typeface="AvantGarde Bk BT" pitchFamily="34" charset="0"/>
                <a:ea typeface="Arial Unicode MS" pitchFamily="34" charset="-128"/>
                <a:cs typeface="Arial Unicode MS" pitchFamily="34" charset="-128"/>
              </a:rPr>
              <a:t>He is an American actor, rapper and producer.</a:t>
            </a:r>
          </a:p>
          <a:p>
            <a:r>
              <a:rPr lang="en-US" dirty="0" smtClean="0">
                <a:latin typeface="AvantGarde Bk BT" pitchFamily="34" charset="0"/>
                <a:ea typeface="Arial Unicode MS" pitchFamily="34" charset="-128"/>
                <a:cs typeface="Arial Unicode MS" pitchFamily="34" charset="-128"/>
              </a:rPr>
              <a:t>He is as know as: Prince and Big Willie.</a:t>
            </a:r>
          </a:p>
          <a:p>
            <a:r>
              <a:rPr lang="en-US" dirty="0" smtClean="0">
                <a:latin typeface="AvantGarde Bk BT" pitchFamily="34" charset="0"/>
                <a:ea typeface="Arial Unicode MS" pitchFamily="34" charset="-128"/>
                <a:cs typeface="Arial Unicode MS" pitchFamily="34" charset="-128"/>
              </a:rPr>
              <a:t>He is married.</a:t>
            </a:r>
            <a:endParaRPr lang="en-US" dirty="0">
              <a:latin typeface="AvantGarde Bk BT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050" name="Picture 2" descr="G:\will_smi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785926"/>
            <a:ext cx="28575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itchFamily="18" charset="0"/>
              </a:rPr>
              <a:t>Career 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itchFamily="18" charset="0"/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285720" y="1571612"/>
            <a:ext cx="4038600" cy="5000660"/>
          </a:xfrm>
        </p:spPr>
        <p:txBody>
          <a:bodyPr/>
          <a:lstStyle/>
          <a:p>
            <a:r>
              <a:rPr lang="en-US" dirty="0" smtClean="0">
                <a:latin typeface="AvantGarde Bk BT" pitchFamily="34" charset="0"/>
              </a:rPr>
              <a:t>He began his musical career very young, he had started rapping with his friend DJ Jazzy Jeff and very fast they were famous. </a:t>
            </a:r>
          </a:p>
          <a:p>
            <a:r>
              <a:rPr lang="en-US" dirty="0" smtClean="0">
                <a:latin typeface="AvantGarde Bk BT" pitchFamily="34" charset="0"/>
              </a:rPr>
              <a:t>In 1989, he met Benny Medina and NBC signed him to ‘ Fresh Prince of </a:t>
            </a:r>
            <a:r>
              <a:rPr lang="en-US" dirty="0" err="1" smtClean="0">
                <a:latin typeface="AvantGarde Bk BT" pitchFamily="34" charset="0"/>
              </a:rPr>
              <a:t>Bel</a:t>
            </a:r>
            <a:r>
              <a:rPr lang="en-US" dirty="0" smtClean="0">
                <a:latin typeface="AvantGarde Bk BT" pitchFamily="34" charset="0"/>
              </a:rPr>
              <a:t> Air. The show was a great success.</a:t>
            </a:r>
          </a:p>
        </p:txBody>
      </p:sp>
      <p:pic>
        <p:nvPicPr>
          <p:cNvPr id="13" name="Will Smith Beatbox_(360p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29124" y="1785926"/>
            <a:ext cx="3714776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itchFamily="18" charset="0"/>
              </a:rPr>
              <a:t>Career 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itchFamily="18" charset="0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sz="half" idx="1"/>
          </p:nvPr>
        </p:nvSpPr>
        <p:spPr>
          <a:xfrm>
            <a:off x="285720" y="1428736"/>
            <a:ext cx="4038600" cy="4434840"/>
          </a:xfrm>
        </p:spPr>
        <p:txBody>
          <a:bodyPr/>
          <a:lstStyle/>
          <a:p>
            <a:r>
              <a:rPr lang="en-US" dirty="0" smtClean="0">
                <a:latin typeface="AvantGarde Bk BT" pitchFamily="34" charset="0"/>
              </a:rPr>
              <a:t>He debuted in a movie called: ‘Six Degrees of Separation’</a:t>
            </a:r>
          </a:p>
          <a:p>
            <a:r>
              <a:rPr lang="en-US" dirty="0" smtClean="0">
                <a:latin typeface="AvantGarde Bk BT" pitchFamily="34" charset="0"/>
              </a:rPr>
              <a:t>And suddenly his had success roles with movies as ‘Independence Day’ in 1996 and ‘Men in Black’ in 1997  </a:t>
            </a:r>
            <a:endParaRPr lang="en-US" dirty="0">
              <a:latin typeface="AvantGarde Bk BT" pitchFamily="34" charset="0"/>
            </a:endParaRPr>
          </a:p>
        </p:txBody>
      </p:sp>
      <p:pic>
        <p:nvPicPr>
          <p:cNvPr id="4101" name="Picture 5" descr="G:\Will-Smith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571612"/>
            <a:ext cx="2857520" cy="43087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G:\i_am_lege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857628"/>
            <a:ext cx="1978485" cy="2928934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itchFamily="18" charset="0"/>
              </a:rPr>
              <a:t>Box offices grosses  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itchFamily="18" charset="0"/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0" y="1071546"/>
            <a:ext cx="4572032" cy="4434840"/>
          </a:xfrm>
        </p:spPr>
        <p:txBody>
          <a:bodyPr/>
          <a:lstStyle/>
          <a:p>
            <a:r>
              <a:rPr lang="en-US" dirty="0" smtClean="0">
                <a:latin typeface="AvantGarde Bk BT" pitchFamily="34" charset="0"/>
              </a:rPr>
              <a:t>Independence Day (1996)</a:t>
            </a:r>
          </a:p>
          <a:p>
            <a:r>
              <a:rPr lang="en-US" dirty="0" smtClean="0">
                <a:latin typeface="AvantGarde Bk BT" pitchFamily="34" charset="0"/>
              </a:rPr>
              <a:t>Men in Black (1997)</a:t>
            </a:r>
          </a:p>
          <a:p>
            <a:r>
              <a:rPr lang="en-US" dirty="0" smtClean="0">
                <a:latin typeface="AvantGarde Bk BT" pitchFamily="34" charset="0"/>
              </a:rPr>
              <a:t>I, Robot (2004)</a:t>
            </a:r>
          </a:p>
          <a:p>
            <a:r>
              <a:rPr lang="en-US" dirty="0" smtClean="0">
                <a:latin typeface="AvantGarde Bk BT" pitchFamily="34" charset="0"/>
              </a:rPr>
              <a:t>I Am Legend (2007)</a:t>
            </a:r>
          </a:p>
          <a:p>
            <a:r>
              <a:rPr lang="en-US" dirty="0" smtClean="0">
                <a:latin typeface="AvantGarde Bk BT" pitchFamily="34" charset="0"/>
              </a:rPr>
              <a:t>Hancock (2008)</a:t>
            </a:r>
          </a:p>
          <a:p>
            <a:endParaRPr lang="en-US" dirty="0">
              <a:latin typeface="AvantGarde Bk BT" pitchFamily="34" charset="0"/>
            </a:endParaRPr>
          </a:p>
        </p:txBody>
      </p:sp>
      <p:pic>
        <p:nvPicPr>
          <p:cNvPr id="5122" name="Picture 2" descr="G:\INDEPENDENCE DA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071546"/>
            <a:ext cx="1870441" cy="2643206"/>
          </a:xfrm>
          <a:prstGeom prst="rect">
            <a:avLst/>
          </a:prstGeom>
          <a:noFill/>
        </p:spPr>
      </p:pic>
      <p:pic>
        <p:nvPicPr>
          <p:cNvPr id="5123" name="Picture 3" descr="G:\meninblac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1071546"/>
            <a:ext cx="2062989" cy="2643206"/>
          </a:xfrm>
          <a:prstGeom prst="rect">
            <a:avLst/>
          </a:prstGeom>
          <a:noFill/>
        </p:spPr>
      </p:pic>
      <p:pic>
        <p:nvPicPr>
          <p:cNvPr id="5124" name="Picture 4" descr="G:\irobo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3857628"/>
            <a:ext cx="2000264" cy="2827754"/>
          </a:xfrm>
          <a:prstGeom prst="rect">
            <a:avLst/>
          </a:prstGeom>
          <a:noFill/>
        </p:spPr>
      </p:pic>
      <p:pic>
        <p:nvPicPr>
          <p:cNvPr id="5125" name="Picture 5" descr="G:\hancock-caratula-pelicula-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857628"/>
            <a:ext cx="1943114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26" y="214290"/>
            <a:ext cx="8786874" cy="1143000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itchFamily="18" charset="0"/>
              </a:rPr>
              <a:t>Awards and Nominees 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itchFamily="18" charset="0"/>
            </a:endParaRPr>
          </a:p>
        </p:txBody>
      </p:sp>
      <p:sp>
        <p:nvSpPr>
          <p:cNvPr id="7" name="6 Marcador de contenido"/>
          <p:cNvSpPr>
            <a:spLocks noGrp="1"/>
          </p:cNvSpPr>
          <p:nvPr>
            <p:ph sz="half" idx="1"/>
          </p:nvPr>
        </p:nvSpPr>
        <p:spPr>
          <a:xfrm>
            <a:off x="357158" y="1714488"/>
            <a:ext cx="4286280" cy="443484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vantGarde Bk BT" pitchFamily="34" charset="0"/>
              </a:rPr>
              <a:t>Academy Award of the Best Actor (2001)</a:t>
            </a:r>
          </a:p>
          <a:p>
            <a:r>
              <a:rPr lang="en-US" dirty="0" smtClean="0">
                <a:latin typeface="AvantGarde Bk BT" pitchFamily="34" charset="0"/>
              </a:rPr>
              <a:t>Nominee to Best Actor by Academy Awards ( 2003)</a:t>
            </a:r>
          </a:p>
          <a:p>
            <a:r>
              <a:rPr lang="en-US" dirty="0" smtClean="0">
                <a:latin typeface="AvantGarde Bk BT" pitchFamily="34" charset="0"/>
              </a:rPr>
              <a:t>Best Rap Singer – Grammy won (1998)</a:t>
            </a:r>
          </a:p>
          <a:p>
            <a:r>
              <a:rPr lang="en-US" dirty="0" smtClean="0">
                <a:latin typeface="AvantGarde Bk BT" pitchFamily="34" charset="0"/>
              </a:rPr>
              <a:t>2 nominees to MTV Video Music Awards for Best Masculine Video and Best Rap Video (1998)</a:t>
            </a:r>
            <a:endParaRPr lang="en-US" dirty="0">
              <a:latin typeface="AvantGarde Bk BT" pitchFamily="34" charset="0"/>
            </a:endParaRPr>
          </a:p>
        </p:txBody>
      </p:sp>
      <p:pic>
        <p:nvPicPr>
          <p:cNvPr id="7170" name="Picture 2" descr="G:\will_smith-237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714488"/>
            <a:ext cx="3442597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ca-E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itchFamily="18" charset="0"/>
              </a:rPr>
              <a:t>Music</a:t>
            </a:r>
            <a:endParaRPr lang="ca-E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85720" y="1428736"/>
            <a:ext cx="4038600" cy="4434840"/>
          </a:xfrm>
        </p:spPr>
        <p:txBody>
          <a:bodyPr/>
          <a:lstStyle/>
          <a:p>
            <a:r>
              <a:rPr lang="ca-ES" dirty="0" smtClean="0">
                <a:latin typeface="AvantGarde Bk BT" pitchFamily="34" charset="0"/>
              </a:rPr>
              <a:t>Big </a:t>
            </a:r>
            <a:r>
              <a:rPr lang="ca-ES" dirty="0" err="1" smtClean="0">
                <a:latin typeface="AvantGarde Bk BT" pitchFamily="34" charset="0"/>
              </a:rPr>
              <a:t>Willie</a:t>
            </a:r>
            <a:r>
              <a:rPr lang="ca-ES" dirty="0" smtClean="0">
                <a:latin typeface="AvantGarde Bk BT" pitchFamily="34" charset="0"/>
              </a:rPr>
              <a:t> </a:t>
            </a:r>
            <a:r>
              <a:rPr lang="ca-ES" dirty="0" err="1" smtClean="0">
                <a:latin typeface="AvantGarde Bk BT" pitchFamily="34" charset="0"/>
              </a:rPr>
              <a:t>Style</a:t>
            </a:r>
            <a:r>
              <a:rPr lang="ca-ES" dirty="0" smtClean="0">
                <a:latin typeface="AvantGarde Bk BT" pitchFamily="34" charset="0"/>
              </a:rPr>
              <a:t> (1997)</a:t>
            </a:r>
          </a:p>
          <a:p>
            <a:r>
              <a:rPr lang="ca-ES" dirty="0" err="1" smtClean="0">
                <a:latin typeface="AvantGarde Bk BT" pitchFamily="34" charset="0"/>
              </a:rPr>
              <a:t>Willenium</a:t>
            </a:r>
            <a:r>
              <a:rPr lang="ca-ES" dirty="0" smtClean="0">
                <a:latin typeface="AvantGarde Bk BT" pitchFamily="34" charset="0"/>
              </a:rPr>
              <a:t> (1999)</a:t>
            </a:r>
          </a:p>
          <a:p>
            <a:r>
              <a:rPr lang="ca-ES" dirty="0" smtClean="0">
                <a:latin typeface="AvantGarde Bk BT" pitchFamily="34" charset="0"/>
              </a:rPr>
              <a:t>Born to </a:t>
            </a:r>
            <a:r>
              <a:rPr lang="ca-ES" dirty="0" err="1" smtClean="0">
                <a:latin typeface="AvantGarde Bk BT" pitchFamily="34" charset="0"/>
              </a:rPr>
              <a:t>Reing</a:t>
            </a:r>
            <a:r>
              <a:rPr lang="ca-ES" dirty="0" smtClean="0">
                <a:latin typeface="AvantGarde Bk BT" pitchFamily="34" charset="0"/>
              </a:rPr>
              <a:t> (2001)</a:t>
            </a:r>
          </a:p>
          <a:p>
            <a:r>
              <a:rPr lang="ca-ES" dirty="0" err="1" smtClean="0">
                <a:latin typeface="AvantGarde Bk BT" pitchFamily="34" charset="0"/>
              </a:rPr>
              <a:t>Lost</a:t>
            </a:r>
            <a:r>
              <a:rPr lang="ca-ES" dirty="0" smtClean="0">
                <a:latin typeface="AvantGarde Bk BT" pitchFamily="34" charset="0"/>
              </a:rPr>
              <a:t> and </a:t>
            </a:r>
            <a:r>
              <a:rPr lang="ca-ES" dirty="0" err="1" smtClean="0">
                <a:latin typeface="AvantGarde Bk BT" pitchFamily="34" charset="0"/>
              </a:rPr>
              <a:t>Found</a:t>
            </a:r>
            <a:r>
              <a:rPr lang="ca-ES" dirty="0" smtClean="0">
                <a:latin typeface="AvantGarde Bk BT" pitchFamily="34" charset="0"/>
              </a:rPr>
              <a:t> (2005)</a:t>
            </a:r>
            <a:endParaRPr lang="ca-ES" dirty="0">
              <a:latin typeface="AvantGarde Bk BT" pitchFamily="34" charset="0"/>
            </a:endParaRPr>
          </a:p>
        </p:txBody>
      </p:sp>
      <p:pic>
        <p:nvPicPr>
          <p:cNvPr id="6146" name="Picture 2" descr="G:\album-big-willie-sty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285860"/>
            <a:ext cx="2428892" cy="2428892"/>
          </a:xfrm>
          <a:prstGeom prst="rect">
            <a:avLst/>
          </a:prstGeom>
          <a:noFill/>
        </p:spPr>
      </p:pic>
      <p:pic>
        <p:nvPicPr>
          <p:cNvPr id="6147" name="Picture 3" descr="G:\51jgHK1iZPL._SS500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929066"/>
            <a:ext cx="2381250" cy="2428892"/>
          </a:xfrm>
          <a:prstGeom prst="rect">
            <a:avLst/>
          </a:prstGeom>
          <a:noFill/>
        </p:spPr>
      </p:pic>
      <p:pic>
        <p:nvPicPr>
          <p:cNvPr id="6148" name="Picture 4" descr="G:\61FgkbcUsqL._SS500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929066"/>
            <a:ext cx="2500330" cy="2500330"/>
          </a:xfrm>
          <a:prstGeom prst="rect">
            <a:avLst/>
          </a:prstGeom>
          <a:noFill/>
        </p:spPr>
      </p:pic>
      <p:pic>
        <p:nvPicPr>
          <p:cNvPr id="6149" name="Picture 5" descr="G:\Will-Smith-Lost-And-Found-1-O2EZNTEF6S-1280x10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3929066"/>
            <a:ext cx="2786082" cy="25003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ca-E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lephant" pitchFamily="18" charset="0"/>
              </a:rPr>
              <a:t>Personal Life</a:t>
            </a:r>
            <a:endParaRPr lang="ca-E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lephant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2844" y="1571612"/>
            <a:ext cx="4286280" cy="5000660"/>
          </a:xfrm>
        </p:spPr>
        <p:txBody>
          <a:bodyPr/>
          <a:lstStyle/>
          <a:p>
            <a:r>
              <a:rPr lang="en-US" dirty="0" smtClean="0">
                <a:latin typeface="AvantGarde Bk BT" pitchFamily="34" charset="0"/>
              </a:rPr>
              <a:t>He was married to </a:t>
            </a:r>
            <a:r>
              <a:rPr lang="en-US" dirty="0" err="1" smtClean="0">
                <a:latin typeface="AvantGarde Bk BT" pitchFamily="34" charset="0"/>
              </a:rPr>
              <a:t>Sheree</a:t>
            </a:r>
            <a:r>
              <a:rPr lang="en-US" dirty="0" smtClean="0">
                <a:latin typeface="AvantGarde Bk BT" pitchFamily="34" charset="0"/>
              </a:rPr>
              <a:t> </a:t>
            </a:r>
            <a:r>
              <a:rPr lang="en-US" dirty="0" err="1" smtClean="0">
                <a:latin typeface="AvantGarde Bk BT" pitchFamily="34" charset="0"/>
              </a:rPr>
              <a:t>Zampino</a:t>
            </a:r>
            <a:r>
              <a:rPr lang="en-US" dirty="0" smtClean="0">
                <a:latin typeface="AvantGarde Bk BT" pitchFamily="34" charset="0"/>
              </a:rPr>
              <a:t> in 1992 and they had a son, Willard Christopher III, who is know as ‘Trey’. They divorced in 1995.</a:t>
            </a:r>
          </a:p>
          <a:p>
            <a:r>
              <a:rPr lang="en-US" dirty="0" smtClean="0">
                <a:latin typeface="AvantGarde Bk BT" pitchFamily="34" charset="0"/>
              </a:rPr>
              <a:t>Two years ago he married to actress </a:t>
            </a:r>
            <a:r>
              <a:rPr lang="en-US" dirty="0" err="1" smtClean="0">
                <a:latin typeface="AvantGarde Bk BT" pitchFamily="34" charset="0"/>
              </a:rPr>
              <a:t>Jada</a:t>
            </a:r>
            <a:r>
              <a:rPr lang="en-US" dirty="0" smtClean="0">
                <a:latin typeface="AvantGarde Bk BT" pitchFamily="34" charset="0"/>
              </a:rPr>
              <a:t> </a:t>
            </a:r>
            <a:r>
              <a:rPr lang="en-US" dirty="0" err="1" smtClean="0">
                <a:latin typeface="AvantGarde Bk BT" pitchFamily="34" charset="0"/>
              </a:rPr>
              <a:t>Pinkett</a:t>
            </a:r>
            <a:r>
              <a:rPr lang="en-US" dirty="0" smtClean="0">
                <a:latin typeface="AvantGarde Bk BT" pitchFamily="34" charset="0"/>
              </a:rPr>
              <a:t> in 1997 and they had a daughter Willow and a son Jaden</a:t>
            </a:r>
            <a:endParaRPr lang="en-US" dirty="0">
              <a:latin typeface="AvantGarde Bk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99</TotalTime>
  <Words>288</Words>
  <Application>Microsoft Office PowerPoint</Application>
  <PresentationFormat>Presentación en pantalla (4:3)</PresentationFormat>
  <Paragraphs>32</Paragraphs>
  <Slides>8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Tema1</vt:lpstr>
      <vt:lpstr>Will  Smith</vt:lpstr>
      <vt:lpstr>Will Smith </vt:lpstr>
      <vt:lpstr>Career </vt:lpstr>
      <vt:lpstr>Career </vt:lpstr>
      <vt:lpstr>Box offices grosses  </vt:lpstr>
      <vt:lpstr>Awards and Nominees </vt:lpstr>
      <vt:lpstr>Music</vt:lpstr>
      <vt:lpstr>Personal Life</vt:lpstr>
    </vt:vector>
  </TitlesOfParts>
  <Company>eXPerienciaUE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Will  Smith</dc:title>
  <dc:creator>eXPertOS</dc:creator>
  <cp:lastModifiedBy>eXPertOS</cp:lastModifiedBy>
  <cp:revision>1</cp:revision>
  <dcterms:created xsi:type="dcterms:W3CDTF">2011-10-20T22:24:58Z</dcterms:created>
  <dcterms:modified xsi:type="dcterms:W3CDTF">2011-10-21T00:04:06Z</dcterms:modified>
</cp:coreProperties>
</file>